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8" r:id="rId4"/>
    <p:sldId id="266" r:id="rId5"/>
    <p:sldId id="267" r:id="rId6"/>
    <p:sldId id="278" r:id="rId7"/>
    <p:sldId id="257" r:id="rId8"/>
    <p:sldId id="259" r:id="rId9"/>
    <p:sldId id="258" r:id="rId10"/>
    <p:sldId id="261" r:id="rId11"/>
    <p:sldId id="262" r:id="rId12"/>
    <p:sldId id="263" r:id="rId13"/>
    <p:sldId id="264" r:id="rId14"/>
    <p:sldId id="265" r:id="rId15"/>
    <p:sldId id="269" r:id="rId16"/>
    <p:sldId id="271" r:id="rId17"/>
    <p:sldId id="272" r:id="rId18"/>
    <p:sldId id="273" r:id="rId19"/>
    <p:sldId id="276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0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95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68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84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89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313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70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94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3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78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38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68DE5-302C-4A55-B6CE-E08C8C039C25}" type="datetimeFigureOut">
              <a:rPr lang="ko-KR" altLang="en-US" smtClean="0"/>
              <a:t>2019-04-01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15DD8-9AD3-45F5-925C-5C27FA44D2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9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71695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en-US" altLang="ko-KR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 </a:t>
            </a:r>
            <a:r>
              <a:rPr lang="ko-KR" altLang="en-US" sz="4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에셋</a:t>
            </a:r>
            <a:r>
              <a:rPr lang="ko-KR" altLang="en-US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제안</a:t>
            </a:r>
            <a:endParaRPr lang="ko-KR" altLang="en-US"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052707"/>
            <a:ext cx="9144000" cy="1655762"/>
          </a:xfrm>
        </p:spPr>
        <p:txBody>
          <a:bodyPr/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학년 산학 프로젝트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유니티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에셋스토어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07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826869" cy="1325563"/>
          </a:xfrm>
        </p:spPr>
        <p:txBody>
          <a:bodyPr/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Dino ($4.99)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1100" y="1690688"/>
            <a:ext cx="971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https://assetstore.unity.com/packages/3d/dino-3d-animated-character-66356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98" name="Picture 2" descr="Dino 3D Animated Charac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85" y="2392816"/>
            <a:ext cx="49149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18217" y="251901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Animations</a:t>
            </a:r>
            <a:endParaRPr lang="en-US" altLang="ko-KR" b="0" i="0" dirty="0" smtClean="0">
              <a:solidFill>
                <a:srgbClr val="4A4A4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attack_1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attack_2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jump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walk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run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idle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stun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damage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death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victory</a:t>
            </a:r>
            <a:endParaRPr lang="en-US" altLang="ko-KR" b="0" i="0" dirty="0">
              <a:solidFill>
                <a:srgbClr val="4A4A4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0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826869" cy="1325563"/>
          </a:xfrm>
        </p:spPr>
        <p:txBody>
          <a:bodyPr/>
          <a:lstStyle/>
          <a:p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Rogalic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($4.99)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1100" y="1690688"/>
            <a:ext cx="971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https://assetstore.unity.com/packages/3d/rogalic-3d-animated-character-62941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2" name="Picture 2" descr="Rogalic 3D Animated Charac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19014"/>
            <a:ext cx="49149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509657" y="266404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Animations</a:t>
            </a:r>
            <a:endParaRPr lang="en-US" altLang="ko-KR" b="0" i="0" dirty="0" smtClean="0">
              <a:solidFill>
                <a:srgbClr val="4A4A4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attack_1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attack_2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walk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run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idle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stun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damage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death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victory</a:t>
            </a:r>
            <a:endParaRPr lang="en-US" altLang="ko-KR" b="0" i="0" dirty="0">
              <a:solidFill>
                <a:srgbClr val="4A4A4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4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826869" cy="1325563"/>
          </a:xfrm>
        </p:spPr>
        <p:txBody>
          <a:bodyPr/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Samurai ($4.99)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1100" y="1690688"/>
            <a:ext cx="971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https://assetstore.unity.com/packages/3d/characters/samurai-animated-character-131257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6" name="Picture 2" descr="Samurai animated charac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9" y="2333444"/>
            <a:ext cx="49149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235337" y="273857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Animations included:- Appear (fall)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atack_1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atack_2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bow_atack_1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bow_atack_2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death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idle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walk</a:t>
            </a:r>
            <a:endParaRPr lang="en-US" altLang="ko-KR" b="0" i="0" dirty="0">
              <a:solidFill>
                <a:srgbClr val="4A4A4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17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826869" cy="1325563"/>
          </a:xfrm>
        </p:spPr>
        <p:txBody>
          <a:bodyPr/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Knight ($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5.99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1100" y="1690688"/>
            <a:ext cx="971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https://assetstore.unity.com/packages/3d/characters/knight-animated-character-79143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0" name="Picture 2" descr="Knight Animated Charac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5" y="2490197"/>
            <a:ext cx="49149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405154" y="282347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Animations</a:t>
            </a:r>
            <a:endParaRPr lang="en-US" altLang="ko-KR" b="0" i="0" dirty="0" smtClean="0">
              <a:solidFill>
                <a:srgbClr val="4A4A4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falls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idle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run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attack 1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attack 2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attack 3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death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2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826869" cy="1325563"/>
          </a:xfrm>
        </p:spPr>
        <p:txBody>
          <a:bodyPr/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Clown ($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5.99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1100" y="1690688"/>
            <a:ext cx="971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https://assetstore.unity.com/packages/3d/characters/clown-animated-character-79085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4" name="Picture 2" descr="Clown animated charac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8" y="2483666"/>
            <a:ext cx="49149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241869" y="261966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Animations</a:t>
            </a:r>
            <a:endParaRPr lang="en-US" altLang="ko-KR" b="0" i="0" dirty="0" smtClean="0">
              <a:solidFill>
                <a:srgbClr val="4A4A4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falls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idle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idle long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walk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attack 1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attack 2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attack 3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• death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2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54306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미니언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4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826869" cy="1325563"/>
          </a:xfrm>
        </p:spPr>
        <p:txBody>
          <a:bodyPr/>
          <a:lstStyle/>
          <a:p>
            <a:r>
              <a:rPr lang="en-US" altLang="ko-KR" dirty="0"/>
              <a:t>Mouse </a:t>
            </a:r>
            <a:r>
              <a:rPr lang="en-US" altLang="ko-KR" dirty="0" smtClean="0"/>
              <a:t>Knight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(Free)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1100" y="1690688"/>
            <a:ext cx="971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https://assetstore.unity.com/packages/3d/characters/animals/mouse-knight-pbr-polyart-135227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Mouse Knight PBR Poly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164"/>
            <a:ext cx="49149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173586" y="241007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4A4A4A"/>
                </a:solidFill>
                <a:latin typeface="Roboto" panose="02000000000000000000" pitchFamily="2" charset="0"/>
              </a:rPr>
              <a:t>Animation List</a:t>
            </a:r>
            <a:r>
              <a:rPr lang="en-US" altLang="ko-KR" dirty="0">
                <a:solidFill>
                  <a:srgbClr val="4A4A4A"/>
                </a:solidFill>
                <a:latin typeface="Roboto" panose="02000000000000000000" pitchFamily="2" charset="0"/>
              </a:rPr>
              <a:t>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4A4A4A"/>
                </a:solidFill>
                <a:latin typeface="Roboto" panose="02000000000000000000" pitchFamily="2" charset="0"/>
              </a:rPr>
              <a:t>- Attack01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4A4A4A"/>
                </a:solidFill>
                <a:latin typeface="Roboto" panose="02000000000000000000" pitchFamily="2" charset="0"/>
              </a:rPr>
              <a:t>- Attack02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4A4A4A"/>
                </a:solidFill>
                <a:latin typeface="Roboto" panose="02000000000000000000" pitchFamily="2" charset="0"/>
              </a:rPr>
              <a:t>- Defend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4A4A4A"/>
                </a:solidFill>
                <a:latin typeface="Roboto" panose="02000000000000000000" pitchFamily="2" charset="0"/>
              </a:rPr>
              <a:t>- Die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4A4A4A"/>
                </a:solidFill>
                <a:latin typeface="Roboto" panose="02000000000000000000" pitchFamily="2" charset="0"/>
              </a:rPr>
              <a:t>- Die Recover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4A4A4A"/>
                </a:solidFill>
                <a:latin typeface="Roboto" panose="02000000000000000000" pitchFamily="2" charset="0"/>
              </a:rPr>
              <a:t>- Dizzy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4A4A4A"/>
                </a:solidFill>
                <a:latin typeface="Roboto" panose="02000000000000000000" pitchFamily="2" charset="0"/>
              </a:rPr>
              <a:t>- Get Hit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4A4A4A"/>
                </a:solidFill>
                <a:latin typeface="Roboto" panose="02000000000000000000" pitchFamily="2" charset="0"/>
              </a:rPr>
              <a:t>- Idle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4A4A4A"/>
                </a:solidFill>
                <a:latin typeface="Roboto" panose="02000000000000000000" pitchFamily="2" charset="0"/>
              </a:rPr>
              <a:t>- Run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olidFill>
                  <a:srgbClr val="4A4A4A"/>
                </a:solidFill>
                <a:latin typeface="Roboto" panose="02000000000000000000" pitchFamily="2" charset="0"/>
              </a:rPr>
              <a:t>- Walk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53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54306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맵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6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826869" cy="1325563"/>
          </a:xfrm>
        </p:spPr>
        <p:txBody>
          <a:bodyPr/>
          <a:lstStyle/>
          <a:p>
            <a:r>
              <a:rPr lang="en-US" altLang="ko-KR" dirty="0"/>
              <a:t>Glowing </a:t>
            </a:r>
            <a:r>
              <a:rPr lang="en-US" altLang="ko-KR" dirty="0" smtClean="0"/>
              <a:t>Forest</a:t>
            </a:r>
            <a:r>
              <a:rPr lang="en-US" altLang="ko-KR" dirty="0"/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(Free)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1100" y="1690688"/>
            <a:ext cx="971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https://assetstore.unity.com/packages/3d/environments/fantasy/glowing-forest-79686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https://assetstorev1-prd-cdn.unity3d.com/package-screenshot/90a21846-2210-4de1-974b-2c3e4f87598d_sca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428269"/>
            <a:ext cx="7477125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16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54306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3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모델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미니언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맵 모델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3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녹화_2019_03_30_14_33_35_3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1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54306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모델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애니메이션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77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assetstorev1-prd-cdn.unity3d.com/key-image/05eb99b7-97ca-4dc3-8e75-0dfb9a00d2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3823199"/>
            <a:ext cx="2770415" cy="208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assetstorev1-prd-cdn.unity3d.com/key-image/d6e6799d-81c2-4537-8d20-2b22e6f95c8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" y="80603"/>
            <a:ext cx="2770415" cy="208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ladiator animated charac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305" y="80603"/>
            <a:ext cx="2770415" cy="208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ino 3D Animated Charac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3199"/>
            <a:ext cx="2770415" cy="208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ogalic 3D Animated Charac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65" y="80603"/>
            <a:ext cx="2757352" cy="207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amurai animated charac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963" y="80603"/>
            <a:ext cx="2829198" cy="21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night Animated Charac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3823199"/>
            <a:ext cx="2757352" cy="207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own animated charac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018" y="3823199"/>
            <a:ext cx="2763884" cy="208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4750" y="2301152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$4.99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85110" y="2282588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$4.99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42462" y="2346872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$4.99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81606" y="2335898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$4.99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666515" y="6124127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$5.99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2516" y="6124127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$5.99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65220" y="6124127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$4.99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7924" y="6124127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$4.99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34046" y="2914394"/>
            <a:ext cx="44533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총합 </a:t>
            </a:r>
            <a:r>
              <a:rPr lang="en-US" altLang="ko-KR" sz="3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$42</a:t>
            </a:r>
            <a:endParaRPr lang="ko-KR" alt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5156" y="2745003"/>
            <a:ext cx="1514611" cy="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5786" y="114017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근거리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Picture 2" descr="https://assetstorev1-prd-cdn.unity3d.com/key-image/05eb99b7-97ca-4dc3-8e75-0dfb9a00d2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1" y="2905725"/>
            <a:ext cx="2454573" cy="18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assetstorev1-prd-cdn.unity3d.com/key-image/d6e6799d-81c2-4537-8d20-2b22e6f95c8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98" y="805991"/>
            <a:ext cx="2454573" cy="18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ladiator animated charac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07" y="805991"/>
            <a:ext cx="2454573" cy="18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ino 3D Animated Charac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1" y="4873726"/>
            <a:ext cx="2454573" cy="18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night Animated Charac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582" y="2914451"/>
            <a:ext cx="2442998" cy="184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own animated charac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07" y="4878088"/>
            <a:ext cx="2448786" cy="184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15175" y="556700"/>
            <a:ext cx="5330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05439" y="114017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754828" y="556700"/>
            <a:ext cx="5330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34702" y="3224770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784091" y="3667453"/>
            <a:ext cx="5330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Rogalic 3D Animated Charac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005" y="824303"/>
            <a:ext cx="2757352" cy="207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amurai animated charac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865" y="4129306"/>
            <a:ext cx="2829198" cy="21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96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527" y="69196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근거리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175" y="556700"/>
            <a:ext cx="5330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490294" y="3259575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원거리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8419843" y="3680460"/>
            <a:ext cx="3421637" cy="38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956" y="675768"/>
            <a:ext cx="2330166" cy="24434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52" y="63266"/>
            <a:ext cx="2669838" cy="21133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574" y="4180004"/>
            <a:ext cx="2527066" cy="19675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956" y="3907900"/>
            <a:ext cx="2340518" cy="270622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590" y="23782"/>
            <a:ext cx="2411554" cy="230221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385" y="2176594"/>
            <a:ext cx="2395477" cy="20072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590" y="4329406"/>
            <a:ext cx="2278883" cy="25052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2108" y="2176594"/>
            <a:ext cx="3009252" cy="22013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378245" y="117349"/>
            <a:ext cx="19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8307794" y="538234"/>
            <a:ext cx="3421637" cy="38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826869" cy="1325563"/>
          </a:xfrm>
        </p:spPr>
        <p:txBody>
          <a:bodyPr/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Golem ($4.99)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1100" y="1690688"/>
            <a:ext cx="971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https://assetstore.unity.com/packages/3d/characters/golem-animated-chatacter-111861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https://assetstorev1-prd-cdn.unity3d.com/key-image/d6e6799d-81c2-4537-8d20-2b22e6f95c8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640922"/>
            <a:ext cx="49149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940732" y="275548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Animations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idle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walk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run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attack 1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attack 2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hit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stun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jump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death</a:t>
            </a:r>
            <a:endParaRPr lang="en-US" altLang="ko-KR" b="0" i="0" dirty="0">
              <a:solidFill>
                <a:srgbClr val="4A4A4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33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826869" cy="1325563"/>
          </a:xfrm>
        </p:spPr>
        <p:txBody>
          <a:bodyPr/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Gladiator ($4.99)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1100" y="1690688"/>
            <a:ext cx="971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https://assetstore.unity.com/packages/3d/characters/gladiator-animated-character-131256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4" name="Picture 2" descr="Gladiator animated charac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480652"/>
            <a:ext cx="49149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477000" y="317826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Animations included:- appear (fall)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atack_1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atack_2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atack_3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death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idle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walk</a:t>
            </a:r>
            <a:endParaRPr lang="en-US" altLang="ko-KR" b="0" i="0" dirty="0">
              <a:solidFill>
                <a:srgbClr val="4A4A4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92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826869" cy="1325563"/>
          </a:xfrm>
        </p:spPr>
        <p:txBody>
          <a:bodyPr/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Musketeer ($4.99)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1100" y="1690688"/>
            <a:ext cx="971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https://assetstore.unity.com/packages/3d/characters/musketeer-animated-character-111855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https://assetstorev1-prd-cdn.unity3d.com/key-image/05eb99b7-97ca-4dc3-8e75-0dfb9a00d2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59783"/>
            <a:ext cx="49149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176555" y="295276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Animations</a:t>
            </a:r>
            <a:endParaRPr lang="en-US" altLang="ko-KR" b="0" i="0" dirty="0" smtClean="0">
              <a:solidFill>
                <a:srgbClr val="4A4A4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attack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jump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run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idle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stun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damage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death</a:t>
            </a:r>
          </a:p>
          <a:p>
            <a:r>
              <a:rPr lang="en-US" altLang="ko-KR" b="0" i="0" dirty="0" smtClean="0">
                <a:solidFill>
                  <a:srgbClr val="4A4A4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victory</a:t>
            </a:r>
            <a:endParaRPr lang="en-US" altLang="ko-KR" b="0" i="0" dirty="0">
              <a:solidFill>
                <a:srgbClr val="4A4A4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5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275</Words>
  <Application>Microsoft Office PowerPoint</Application>
  <PresentationFormat>와이드스크린</PresentationFormat>
  <Paragraphs>109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나눔스퀘어</vt:lpstr>
      <vt:lpstr>맑은 고딕</vt:lpstr>
      <vt:lpstr>Arial</vt:lpstr>
      <vt:lpstr>Roboto</vt:lpstr>
      <vt:lpstr>Office 테마</vt:lpstr>
      <vt:lpstr>모델, 애니메이션 에셋 제안</vt:lpstr>
      <vt:lpstr>목차</vt:lpstr>
      <vt:lpstr>1. 캐릭터 모델 / 애니메이션</vt:lpstr>
      <vt:lpstr>PowerPoint 프레젠테이션</vt:lpstr>
      <vt:lpstr>PowerPoint 프레젠테이션</vt:lpstr>
      <vt:lpstr>PowerPoint 프레젠테이션</vt:lpstr>
      <vt:lpstr>Golem ($4.99)</vt:lpstr>
      <vt:lpstr>Gladiator ($4.99)</vt:lpstr>
      <vt:lpstr>Musketeer ($4.99)</vt:lpstr>
      <vt:lpstr>Dino ($4.99)</vt:lpstr>
      <vt:lpstr>Rogalic ($4.99)</vt:lpstr>
      <vt:lpstr>Samurai ($4.99)</vt:lpstr>
      <vt:lpstr>Knight ($5.99)</vt:lpstr>
      <vt:lpstr>Clown ($5.99)</vt:lpstr>
      <vt:lpstr>2. 미니언 모델 / 애니메이션</vt:lpstr>
      <vt:lpstr>Mouse Knight (Free)</vt:lpstr>
      <vt:lpstr>3. 맵 모델</vt:lpstr>
      <vt:lpstr>Glowing Forest (Free)</vt:lpstr>
      <vt:lpstr>4. 프로토타입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민규</dc:creator>
  <cp:lastModifiedBy>정 민규</cp:lastModifiedBy>
  <cp:revision>13</cp:revision>
  <dcterms:created xsi:type="dcterms:W3CDTF">2019-03-30T03:03:21Z</dcterms:created>
  <dcterms:modified xsi:type="dcterms:W3CDTF">2019-04-01T08:45:02Z</dcterms:modified>
</cp:coreProperties>
</file>